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2"/>
  </p:notesMasterIdLst>
  <p:sldIdLst>
    <p:sldId id="10466" r:id="rId4"/>
    <p:sldId id="10468" r:id="rId5"/>
    <p:sldId id="10472" r:id="rId6"/>
    <p:sldId id="1005" r:id="rId7"/>
    <p:sldId id="10485" r:id="rId8"/>
    <p:sldId id="822" r:id="rId9"/>
    <p:sldId id="10486" r:id="rId10"/>
    <p:sldId id="104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88484" autoAdjust="0"/>
  </p:normalViewPr>
  <p:slideViewPr>
    <p:cSldViewPr snapToGrid="0">
      <p:cViewPr varScale="1">
        <p:scale>
          <a:sx n="89" d="100"/>
          <a:sy n="89" d="100"/>
        </p:scale>
        <p:origin x="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4:29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4:51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ADF24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7043902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Microsoft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Data and AI South Florida User Group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November,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to Data Warehouse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555285"/>
            <a:ext cx="5617874" cy="2745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Data Store Connectors 80x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On-Premises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DevOps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Automation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Notifications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Resources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Activities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DevOps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Notifications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/ADF24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31597</TotalTime>
  <Words>364</Words>
  <Application>Microsoft Office PowerPoint</Application>
  <PresentationFormat>Widescreen</PresentationFormat>
  <Paragraphs>92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HiramFleitas_AzureDataFactory</dc:title>
  <dc:creator>Hiram Fleitas</dc:creator>
  <cp:keywords>Azure</cp:keywords>
  <cp:lastModifiedBy>Hiram Fleitas</cp:lastModifiedBy>
  <cp:revision>1066</cp:revision>
  <dcterms:created xsi:type="dcterms:W3CDTF">2017-11-06T18:43:48Z</dcterms:created>
  <dcterms:modified xsi:type="dcterms:W3CDTF">2019-10-24T20:52:35Z</dcterms:modified>
  <cp:category>Azure</cp:category>
  <cp:contentStatus/>
</cp:coreProperties>
</file>